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2B447-FF25-4E4D-9F13-364A26D30ABA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66ECC-7D11-4B68-B8CF-6CCF422EE4F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52493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66ECC-7D11-4B68-B8CF-6CCF422EE4F8}" type="slidenum">
              <a:rPr lang="ro-RO" smtClean="0"/>
              <a:t>1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4773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AA03E-AB57-4FCE-A462-0EB0ACF9D7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5EF303-E56F-4E5A-8AC3-2E1B8E9F0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45970-132E-4577-8B04-2D3184D4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5FCA-7704-42FC-A0DF-44486A97EBF0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3F265-0F26-4D7C-BF56-034B23692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29FA6-B310-4329-B1C2-E7192283A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DDE4-A9A9-4D60-92E9-9CFCE1350D1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90518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6D9DB-058D-40B1-A783-4B1A7D51A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20779-F721-4585-9F0F-C48B55435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7A610-A72F-4FC0-85A7-494DBF5A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5FCA-7704-42FC-A0DF-44486A97EBF0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749F2-71AA-4545-AA2A-6152D2B77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2A339-90C1-420B-9A9C-F94399C91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DDE4-A9A9-4D60-92E9-9CFCE1350D1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79166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328AA-EAEE-4F6B-9EEB-BAE7D1428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BFD29B-B66D-403F-B2D4-1FA113EEC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8BAA3-C9EE-4C86-9167-3F54CA1F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5FCA-7704-42FC-A0DF-44486A97EBF0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914AA-CC9A-40B5-ABE1-265B749E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81372-0B6C-4A2B-870E-3CEDE350D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DDE4-A9A9-4D60-92E9-9CFCE1350D1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42537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DEF5E-EAA9-48DF-BE79-16CEFB3E1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EF55E-1F40-4F88-9046-4E66B7D9BD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741368-734D-4008-BE7B-E2E85237D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B8322F-953E-4416-AFC0-7C397FD99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5FCA-7704-42FC-A0DF-44486A97EBF0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FC0BC-5F94-4C92-B9CA-AD1F2FA4A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1C29F-1BE1-4932-996A-E3124B50B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DDE4-A9A9-4D60-92E9-9CFCE1350D1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726352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E1C9-E36C-4669-BBF2-5E6A5FABF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E615D-6AE9-4C7D-A2BF-026847900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3D2D7-E40B-491D-BBE6-A3FD881F8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3E438D-F1CB-4B1E-AC67-7ABCDF7924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2A4419-87CB-433D-A08E-11F886D74E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9CAA37-6AAE-4323-9DA6-2F86489F1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5FCA-7704-42FC-A0DF-44486A97EBF0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AD573A-21F3-45C4-BF7A-EE3146056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788772-8CF2-49E8-8DF6-C3B51275F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DDE4-A9A9-4D60-92E9-9CFCE1350D1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55772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80B95-F11B-47B9-9E56-5710040A9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6E77D3-863D-4EC2-A042-EE0D0E673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5FCA-7704-42FC-A0DF-44486A97EBF0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3B1C2-E9E2-4D21-9536-BBB78273E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E4A194-3E46-488E-A8AC-62EE67400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DDE4-A9A9-4D60-92E9-9CFCE1350D1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73028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24A306-0CEF-40B0-BA36-098DFB143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5FCA-7704-42FC-A0DF-44486A97EBF0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ED06FC-6067-49A3-8837-B0B7BD1C0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C20B3-F654-4522-BFF1-11D34FD4F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DDE4-A9A9-4D60-92E9-9CFCE1350D1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14946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99C52-A554-4C89-A810-BCE537A8F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26379-2369-43B9-874A-F4E89E636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BF8EC-BC02-41A6-B174-37998E4CC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314CB-61A2-4869-9E6C-33F9325BB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5FCA-7704-42FC-A0DF-44486A97EBF0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6BA610-6AE0-452F-82F7-032CEC517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EACB7B-D0F8-4007-860A-C734390E5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DDE4-A9A9-4D60-92E9-9CFCE1350D1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46596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35A5D-6912-4BDD-9EBE-7C3F37A6C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71B3E4-3474-4869-BAAA-08AE10E55E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BD601-9348-4403-8904-42A98A42E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9684F-F425-4248-91D3-3924DBEB7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5FCA-7704-42FC-A0DF-44486A97EBF0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B3092-DBDD-4179-B83F-2C2725370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B03FD-0795-4700-A21D-4DBF604C4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DDE4-A9A9-4D60-92E9-9CFCE1350D1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79573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95BDF-A077-4CB5-B392-2D547BC3F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1ACB7-4A0E-4C28-8FFC-3580F9FE2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6C498-6755-474F-BE19-E6664914B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5FCA-7704-42FC-A0DF-44486A97EBF0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B8602-3645-4C81-A2F1-CADE3AB8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0D80B-F90A-4A26-8921-1E40A1473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DDE4-A9A9-4D60-92E9-9CFCE1350D1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00804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9DD505-07BB-4C00-91AF-6C1F01D3BB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04DF61-8854-47F4-B62C-D48043468E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B3C25-9F7A-4175-AD93-BE9F08EB4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5FCA-7704-42FC-A0DF-44486A97EBF0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14337-EEB7-49D4-9663-EEBB9F7C3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7E87A-80A6-4405-8406-F9336FC22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DDE4-A9A9-4D60-92E9-9CFCE1350D1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63579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807062-CE58-44EF-8A04-01F35AF1C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48330C-7FC7-42B4-8534-ACCEAD4BC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F0153-A703-4165-85DA-407553DA55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35FCA-7704-42FC-A0DF-44486A97EBF0}" type="datetimeFigureOut">
              <a:rPr lang="ro-RO" smtClean="0"/>
              <a:t>03.11.2017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3F610-7670-4858-9476-132A7C0D4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5028E-4C2B-44CF-9227-4B62EE4BE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EDDE4-A9A9-4D60-92E9-9CFCE1350D1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74068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1A9321F4-774D-42B2-8E84-06A1FC27A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117" y="2726725"/>
            <a:ext cx="6858000" cy="4133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C2DC0B-A909-4571-A608-CE389E07A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88" y="148856"/>
            <a:ext cx="1439917" cy="14399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49F7C8-8FF0-4F84-BCF8-3779A547EF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793" y="148856"/>
            <a:ext cx="1439917" cy="14399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1448E4-0D8B-4E84-8293-0859BDC083D0}"/>
              </a:ext>
            </a:extLst>
          </p:cNvPr>
          <p:cNvSpPr txBox="1"/>
          <p:nvPr/>
        </p:nvSpPr>
        <p:spPr>
          <a:xfrm>
            <a:off x="2264979" y="396792"/>
            <a:ext cx="766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Universitatea</a:t>
            </a:r>
            <a:r>
              <a:rPr lang="en-US" dirty="0"/>
              <a:t> de </a:t>
            </a:r>
            <a:r>
              <a:rPr lang="ro-RO" dirty="0"/>
              <a:t>Științe Agricole și Medicină Veterinara </a:t>
            </a:r>
            <a:r>
              <a:rPr lang="en-GB" dirty="0"/>
              <a:t>‘’</a:t>
            </a:r>
            <a:r>
              <a:rPr lang="en-GB" dirty="0" err="1"/>
              <a:t>Regele</a:t>
            </a:r>
            <a:r>
              <a:rPr lang="en-GB" dirty="0"/>
              <a:t> Mihai I al Rom</a:t>
            </a:r>
            <a:r>
              <a:rPr lang="ro-RO" dirty="0"/>
              <a:t>âniei</a:t>
            </a:r>
            <a:r>
              <a:rPr lang="en-GB" dirty="0"/>
              <a:t>’’ din </a:t>
            </a:r>
            <a:r>
              <a:rPr lang="en-GB" dirty="0" err="1"/>
              <a:t>Timi</a:t>
            </a:r>
            <a:r>
              <a:rPr lang="ro-RO" dirty="0"/>
              <a:t>șoara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8B8277-2D68-40A0-9FB0-E396155BBF7F}"/>
              </a:ext>
            </a:extLst>
          </p:cNvPr>
          <p:cNvSpPr txBox="1"/>
          <p:nvPr/>
        </p:nvSpPr>
        <p:spPr>
          <a:xfrm>
            <a:off x="3806964" y="1265607"/>
            <a:ext cx="4388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/>
              <a:t>Facultatea de Agricultură</a:t>
            </a:r>
            <a:endParaRPr lang="en-US" dirty="0"/>
          </a:p>
          <a:p>
            <a:pPr algn="ctr"/>
            <a:r>
              <a:rPr lang="en-US" dirty="0" err="1"/>
              <a:t>Disciplina</a:t>
            </a:r>
            <a:r>
              <a:rPr lang="en-GB" dirty="0"/>
              <a:t>:</a:t>
            </a:r>
            <a:r>
              <a:rPr lang="en-US" dirty="0"/>
              <a:t> </a:t>
            </a:r>
            <a:r>
              <a:rPr lang="en-US" dirty="0" err="1"/>
              <a:t>Plante</a:t>
            </a:r>
            <a:r>
              <a:rPr lang="en-US" dirty="0"/>
              <a:t> </a:t>
            </a:r>
            <a:r>
              <a:rPr lang="en-US" dirty="0" err="1"/>
              <a:t>medicinale</a:t>
            </a:r>
            <a:r>
              <a:rPr lang="en-US" dirty="0"/>
              <a:t> </a:t>
            </a:r>
            <a:r>
              <a:rPr lang="ro-RO" dirty="0"/>
              <a:t>și aromatice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E9AC8C-1D03-439C-88CF-7312E1BF1E62}"/>
              </a:ext>
            </a:extLst>
          </p:cNvPr>
          <p:cNvSpPr txBox="1"/>
          <p:nvPr/>
        </p:nvSpPr>
        <p:spPr>
          <a:xfrm>
            <a:off x="3749997" y="2126400"/>
            <a:ext cx="4502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/>
              <a:t>Organizează</a:t>
            </a:r>
            <a:r>
              <a:rPr lang="en-GB" dirty="0"/>
              <a:t> </a:t>
            </a:r>
            <a:r>
              <a:rPr lang="ro-RO" dirty="0"/>
              <a:t>în data de 23 noiembrie 2017, ora </a:t>
            </a:r>
            <a:r>
              <a:rPr lang="en-US" dirty="0"/>
              <a:t>14:00</a:t>
            </a:r>
            <a:r>
              <a:rPr lang="ro-RO" dirty="0"/>
              <a:t>, </a:t>
            </a:r>
            <a:endParaRPr lang="en-US" dirty="0"/>
          </a:p>
          <a:p>
            <a:pPr algn="ctr"/>
            <a:r>
              <a:rPr lang="ro-RO" dirty="0"/>
              <a:t> Sala Senatului</a:t>
            </a:r>
          </a:p>
          <a:p>
            <a:pPr algn="ctr"/>
            <a:r>
              <a:rPr lang="ro-RO" dirty="0"/>
              <a:t>Workshop-ul</a:t>
            </a:r>
            <a:r>
              <a:rPr lang="en-GB" dirty="0"/>
              <a:t>:</a:t>
            </a:r>
            <a:endParaRPr lang="ro-RO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71541B-F2C4-409F-AE88-3C9AF68B2873}"/>
              </a:ext>
            </a:extLst>
          </p:cNvPr>
          <p:cNvSpPr txBox="1"/>
          <p:nvPr/>
        </p:nvSpPr>
        <p:spPr>
          <a:xfrm>
            <a:off x="3696739" y="3245947"/>
            <a:ext cx="4608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LAVANDA – </a:t>
            </a:r>
          </a:p>
          <a:p>
            <a:pPr algn="ctr"/>
            <a:r>
              <a:rPr lang="en-GB" sz="2800" b="1" dirty="0"/>
              <a:t>CULTURA DE PERSPECTIV</a:t>
            </a:r>
            <a:r>
              <a:rPr lang="ro-RO" sz="2800" b="1" dirty="0"/>
              <a:t>Ă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89FBA9-25C6-4802-A3AD-B197B384CB51}"/>
              </a:ext>
            </a:extLst>
          </p:cNvPr>
          <p:cNvSpPr txBox="1"/>
          <p:nvPr/>
        </p:nvSpPr>
        <p:spPr>
          <a:xfrm>
            <a:off x="540490" y="4331985"/>
            <a:ext cx="51036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ro-RO" dirty="0"/>
              <a:t>Invitați</a:t>
            </a:r>
            <a:r>
              <a:rPr lang="en-GB" dirty="0"/>
              <a:t>:</a:t>
            </a:r>
          </a:p>
          <a:p>
            <a:r>
              <a:rPr lang="en-GB" dirty="0"/>
              <a:t> </a:t>
            </a:r>
            <a:r>
              <a:rPr lang="en-GB" dirty="0" err="1"/>
              <a:t>Masterand</a:t>
            </a:r>
            <a:r>
              <a:rPr lang="en-GB" dirty="0"/>
              <a:t> </a:t>
            </a:r>
            <a:r>
              <a:rPr lang="en-GB" dirty="0" err="1"/>
              <a:t>Ing</a:t>
            </a:r>
            <a:r>
              <a:rPr lang="en-GB" dirty="0"/>
              <a:t>. Andrea </a:t>
            </a:r>
            <a:r>
              <a:rPr lang="en-GB" dirty="0" err="1"/>
              <a:t>Konti</a:t>
            </a:r>
            <a:endParaRPr lang="en-GB" dirty="0"/>
          </a:p>
          <a:p>
            <a:r>
              <a:rPr lang="en-GB" dirty="0" err="1"/>
              <a:t>Ing</a:t>
            </a:r>
            <a:r>
              <a:rPr lang="en-GB" dirty="0"/>
              <a:t>. </a:t>
            </a:r>
            <a:r>
              <a:rPr lang="en-GB" dirty="0" err="1"/>
              <a:t>Degianski</a:t>
            </a:r>
            <a:r>
              <a:rPr lang="en-GB" dirty="0"/>
              <a:t> Roxana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827732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63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Iulia Diana Pop</dc:creator>
  <cp:lastModifiedBy>Iulia Diana Pop</cp:lastModifiedBy>
  <cp:revision>8</cp:revision>
  <dcterms:created xsi:type="dcterms:W3CDTF">2017-10-31T10:06:09Z</dcterms:created>
  <dcterms:modified xsi:type="dcterms:W3CDTF">2017-11-03T07:57:38Z</dcterms:modified>
</cp:coreProperties>
</file>